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4EEAD93-06B6-4BD1-B69D-E554A77EE799}" type="datetimeFigureOut">
              <a:rPr lang="nl-NL" smtClean="0"/>
              <a:t>7-1-2014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83C973C-B04A-4E53-BF76-2AF9B04F4E70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Minecraft Server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Door Kamil &amp; Hidde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5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1. Populaire minecraft servers in Nederland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2. Kost het geld?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3. Onze eigen minecraft server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4. Plugins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5. Griefen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6. Ban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7. Einde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Inhoud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5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1. DDG Minigame Server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2. DDG Kingdom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3. HGP Server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4. Skydayz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5. ItsHarryAndJerry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Populaire minecraft servers in NL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0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20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Ja het kost geld 6,50 P.M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Kost het geld?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975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Ik &amp; Hidde en Milan hebben een minecraft server.</a:t>
            </a:r>
          </a:p>
          <a:p>
            <a:endParaRPr lang="nl-NL" dirty="0">
              <a:solidFill>
                <a:srgbClr val="FF0000"/>
              </a:solidFill>
            </a:endParaRPr>
          </a:p>
          <a:p>
            <a:endParaRPr lang="nl-NL" dirty="0" smtClean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IP: 192.168.0.107</a:t>
            </a:r>
          </a:p>
          <a:p>
            <a:r>
              <a:rPr lang="nl-NL" dirty="0" smtClean="0">
                <a:solidFill>
                  <a:srgbClr val="FF0000"/>
                </a:solidFill>
              </a:rPr>
              <a:t>Server Port: 25565</a:t>
            </a:r>
          </a:p>
          <a:p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Onze eigen minecraft server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120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7" y="-12374"/>
            <a:ext cx="9133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Plugins met plugins kan je speciale dingen.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Plugins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3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Griefen mag niet maar veel mensen doen het wel.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Griefen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45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Je kan geband worden als je iets doet wat niet mag.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Ban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96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                                 THE </a:t>
            </a:r>
            <a:r>
              <a:rPr lang="nl-NL" dirty="0" smtClean="0">
                <a:solidFill>
                  <a:srgbClr val="FF0000"/>
                </a:solidFill>
              </a:rPr>
              <a:t>END</a:t>
            </a:r>
          </a:p>
          <a:p>
            <a:r>
              <a:rPr lang="nl-NL" dirty="0">
                <a:solidFill>
                  <a:srgbClr val="FF0000"/>
                </a:solidFill>
              </a:rPr>
              <a:t> </a:t>
            </a:r>
            <a:r>
              <a:rPr lang="nl-NL" dirty="0" smtClean="0">
                <a:solidFill>
                  <a:srgbClr val="FF0000"/>
                </a:solidFill>
              </a:rPr>
              <a:t>                                [</a:t>
            </a:r>
            <a:r>
              <a:rPr lang="nl-NL" dirty="0" smtClean="0">
                <a:solidFill>
                  <a:srgbClr val="00B0F0"/>
                </a:solidFill>
              </a:rPr>
              <a:t>♣</a:t>
            </a:r>
            <a:r>
              <a:rPr lang="nl-NL" dirty="0" smtClean="0">
                <a:solidFill>
                  <a:srgbClr val="002060"/>
                </a:solidFill>
              </a:rPr>
              <a:t>K</a:t>
            </a:r>
            <a:r>
              <a:rPr lang="nl-NL" dirty="0" smtClean="0">
                <a:solidFill>
                  <a:srgbClr val="00B050"/>
                </a:solidFill>
              </a:rPr>
              <a:t>a</a:t>
            </a:r>
            <a:r>
              <a:rPr lang="nl-NL" dirty="0" smtClean="0">
                <a:solidFill>
                  <a:srgbClr val="FF0000"/>
                </a:solidFill>
              </a:rPr>
              <a:t>m</a:t>
            </a:r>
            <a:r>
              <a:rPr lang="nl-NL" dirty="0" smtClean="0">
                <a:solidFill>
                  <a:srgbClr val="7030A0"/>
                </a:solidFill>
              </a:rPr>
              <a:t>i</a:t>
            </a:r>
            <a:r>
              <a:rPr lang="nl-NL" dirty="0" smtClean="0">
                <a:solidFill>
                  <a:srgbClr val="CC3300"/>
                </a:solidFill>
              </a:rPr>
              <a:t>l</a:t>
            </a:r>
            <a:r>
              <a:rPr lang="nl-NL" dirty="0" smtClean="0">
                <a:solidFill>
                  <a:srgbClr val="00B0F0"/>
                </a:solidFill>
              </a:rPr>
              <a:t>♣</a:t>
            </a:r>
            <a:r>
              <a:rPr lang="nl-NL" dirty="0" smtClean="0">
                <a:solidFill>
                  <a:srgbClr val="FF0000"/>
                </a:solidFill>
              </a:rPr>
              <a:t>]</a:t>
            </a:r>
            <a:endParaRPr lang="nl-NL" dirty="0">
              <a:solidFill>
                <a:srgbClr val="FF0000"/>
              </a:solidFill>
            </a:endParaRPr>
          </a:p>
          <a:p>
            <a:r>
              <a:rPr lang="nl-NL" dirty="0" smtClean="0">
                <a:solidFill>
                  <a:srgbClr val="FF0000"/>
                </a:solidFill>
              </a:rPr>
              <a:t>                                 [</a:t>
            </a:r>
            <a:r>
              <a:rPr lang="nl-NL" dirty="0" smtClean="0">
                <a:solidFill>
                  <a:srgbClr val="FFFF00"/>
                </a:solidFill>
              </a:rPr>
              <a:t>☻H</a:t>
            </a:r>
            <a:r>
              <a:rPr lang="nl-NL" dirty="0" smtClean="0">
                <a:solidFill>
                  <a:srgbClr val="FF0000"/>
                </a:solidFill>
              </a:rPr>
              <a:t>i</a:t>
            </a:r>
            <a:r>
              <a:rPr lang="nl-NL" dirty="0" smtClean="0">
                <a:solidFill>
                  <a:srgbClr val="00B050"/>
                </a:solidFill>
              </a:rPr>
              <a:t>d</a:t>
            </a:r>
            <a:r>
              <a:rPr lang="nl-NL" dirty="0" smtClean="0">
                <a:solidFill>
                  <a:srgbClr val="002060"/>
                </a:solidFill>
              </a:rPr>
              <a:t>de</a:t>
            </a:r>
            <a:r>
              <a:rPr lang="nl-NL" dirty="0" smtClean="0">
                <a:solidFill>
                  <a:srgbClr val="FFFF00"/>
                </a:solidFill>
              </a:rPr>
              <a:t>☻</a:t>
            </a:r>
            <a:r>
              <a:rPr lang="nl-NL" dirty="0" smtClean="0">
                <a:solidFill>
                  <a:srgbClr val="FF0000"/>
                </a:solidFill>
              </a:rPr>
              <a:t>]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FF0000"/>
                </a:solidFill>
              </a:rPr>
              <a:t>Einde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65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60</TotalTime>
  <Words>142</Words>
  <Application>Microsoft Office PowerPoint</Application>
  <PresentationFormat>Diavoorstelling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Hardcover</vt:lpstr>
      <vt:lpstr>Minecraft Server</vt:lpstr>
      <vt:lpstr>Inhoud</vt:lpstr>
      <vt:lpstr>Populaire minecraft servers in NL</vt:lpstr>
      <vt:lpstr>Kost het geld?</vt:lpstr>
      <vt:lpstr>Onze eigen minecraft server</vt:lpstr>
      <vt:lpstr>Plugins</vt:lpstr>
      <vt:lpstr>Griefen</vt:lpstr>
      <vt:lpstr>Ban</vt:lpstr>
      <vt:lpstr>Einde</vt:lpstr>
    </vt:vector>
  </TitlesOfParts>
  <Company>QLiCT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Minecraft Server</dc:title>
  <dc:creator>oranje</dc:creator>
  <cp:lastModifiedBy>oranje</cp:lastModifiedBy>
  <cp:revision>7</cp:revision>
  <dcterms:created xsi:type="dcterms:W3CDTF">2013-12-13T08:59:27Z</dcterms:created>
  <dcterms:modified xsi:type="dcterms:W3CDTF">2014-01-07T10:39:39Z</dcterms:modified>
</cp:coreProperties>
</file>